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  <p:embeddedFont>
      <p:font typeface="Maven Pro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bold.fntdata"/><Relationship Id="rId25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3149044271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3149044271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3149044271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3149044271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314904437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314904437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31490443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31490443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314904437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314904437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314904437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314904437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3149044271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3149044271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3149044271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3149044271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3149044271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3149044271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3149044271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3149044271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149044271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149044271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149044271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3149044271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3149044271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3149044271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3149044271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3149044271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Height Balanced Binary Tree	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23/07/13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3412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91300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0555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29375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1030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1982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